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6858000" cy="9144000"/>
  <p:defaultTextStyle>
    <a:defPPr>
      <a:defRPr lang="nl-NL"/>
    </a:defPPr>
    <a:lvl1pPr algn="l" defTabSz="9953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05621E-BE65-4B1F-ACB7-FE86EFEDCC8D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0"/>
    <p:restoredTop sz="94625"/>
  </p:normalViewPr>
  <p:slideViewPr>
    <p:cSldViewPr snapToGrid="0" snapToObjects="1">
      <p:cViewPr varScale="1">
        <p:scale>
          <a:sx n="80" d="100"/>
          <a:sy n="80" d="100"/>
        </p:scale>
        <p:origin x="1627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E590-4209-4D85-BA80-4AB7F1684C98}" type="datetimeFigureOut">
              <a:rPr lang="nl-NL" smtClean="0"/>
              <a:t>26-7-2023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4BCE-686E-4746-973F-53938CC28D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60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28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38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88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64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8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1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</p:sldLayoutIdLst>
  <p:timing>
    <p:tnLst>
      <p:par>
        <p:cTn id="1" dur="indefinite" restart="never" nodeType="tmRoot"/>
      </p:par>
    </p:tnLst>
  </p:timing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emf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52.emf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53.emf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54.emf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dstars.nl/tennis" TargetMode="Externa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1"/>
          <p:cNvSpPr txBox="1">
            <a:spLocks noChangeArrowheads="1"/>
          </p:cNvSpPr>
          <p:nvPr/>
        </p:nvSpPr>
        <p:spPr bwMode="auto">
          <a:xfrm>
            <a:off x="2260600" y="1365250"/>
            <a:ext cx="2967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1" name="Tekstvak 2"/>
          <p:cNvSpPr txBox="1">
            <a:spLocks noChangeArrowheads="1"/>
          </p:cNvSpPr>
          <p:nvPr/>
        </p:nvSpPr>
        <p:spPr bwMode="auto">
          <a:xfrm>
            <a:off x="2260600" y="1773238"/>
            <a:ext cx="2967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2" name="Tekstvak 3"/>
          <p:cNvSpPr txBox="1">
            <a:spLocks noChangeArrowheads="1"/>
          </p:cNvSpPr>
          <p:nvPr/>
        </p:nvSpPr>
        <p:spPr bwMode="auto">
          <a:xfrm>
            <a:off x="2260600" y="2181225"/>
            <a:ext cx="2967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3" name="Tekstvak 4"/>
          <p:cNvSpPr txBox="1">
            <a:spLocks noChangeArrowheads="1"/>
          </p:cNvSpPr>
          <p:nvPr/>
        </p:nvSpPr>
        <p:spPr bwMode="auto">
          <a:xfrm>
            <a:off x="2260600" y="3824288"/>
            <a:ext cx="2967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4" name="Tekstvak 5"/>
          <p:cNvSpPr txBox="1">
            <a:spLocks noChangeArrowheads="1"/>
          </p:cNvSpPr>
          <p:nvPr/>
        </p:nvSpPr>
        <p:spPr bwMode="auto">
          <a:xfrm>
            <a:off x="2260600" y="5456238"/>
            <a:ext cx="2967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5" name="Tekstvak 6"/>
          <p:cNvSpPr txBox="1">
            <a:spLocks noChangeArrowheads="1"/>
          </p:cNvSpPr>
          <p:nvPr/>
        </p:nvSpPr>
        <p:spPr bwMode="auto">
          <a:xfrm>
            <a:off x="7229475" y="5629275"/>
            <a:ext cx="300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6" name="Tekstvak 7"/>
          <p:cNvSpPr txBox="1">
            <a:spLocks noChangeArrowheads="1"/>
          </p:cNvSpPr>
          <p:nvPr/>
        </p:nvSpPr>
        <p:spPr bwMode="auto">
          <a:xfrm>
            <a:off x="7229475" y="4017963"/>
            <a:ext cx="3001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7" name="Tekstvak 8"/>
          <p:cNvSpPr txBox="1">
            <a:spLocks noChangeArrowheads="1"/>
          </p:cNvSpPr>
          <p:nvPr/>
        </p:nvSpPr>
        <p:spPr bwMode="auto">
          <a:xfrm>
            <a:off x="7229475" y="2259013"/>
            <a:ext cx="3001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2058" name="Tekstvak 9"/>
          <p:cNvSpPr txBox="1">
            <a:spLocks noChangeArrowheads="1"/>
          </p:cNvSpPr>
          <p:nvPr/>
        </p:nvSpPr>
        <p:spPr bwMode="auto">
          <a:xfrm>
            <a:off x="7229475" y="701675"/>
            <a:ext cx="3001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5"/>
          <p:cNvSpPr txBox="1">
            <a:spLocks noChangeArrowheads="1"/>
          </p:cNvSpPr>
          <p:nvPr/>
        </p:nvSpPr>
        <p:spPr bwMode="auto">
          <a:xfrm>
            <a:off x="2260600" y="2716213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3075" name="Tekstvak 6"/>
          <p:cNvSpPr txBox="1">
            <a:spLocks noChangeArrowheads="1"/>
          </p:cNvSpPr>
          <p:nvPr/>
        </p:nvSpPr>
        <p:spPr bwMode="auto">
          <a:xfrm>
            <a:off x="2260600" y="4224338"/>
            <a:ext cx="297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3076" name="Tekstvak 7"/>
          <p:cNvSpPr txBox="1">
            <a:spLocks noChangeArrowheads="1"/>
          </p:cNvSpPr>
          <p:nvPr/>
        </p:nvSpPr>
        <p:spPr bwMode="auto">
          <a:xfrm>
            <a:off x="2260600" y="5670550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pic>
        <p:nvPicPr>
          <p:cNvPr id="307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Afbeelding 1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541963"/>
            <a:ext cx="13906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fbeelding 1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019800"/>
            <a:ext cx="1390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fbeelding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854700"/>
            <a:ext cx="13906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Afbeelding 1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164263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fbeelding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440488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fbeelding 1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4876800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Afbeelding 1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8" y="4375150"/>
            <a:ext cx="105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Afbeelding 1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8" y="488950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Afbeelding 1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3562350"/>
            <a:ext cx="2349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Afbeelding 1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Afbeelding 1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88" y="3590925"/>
            <a:ext cx="3556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Afbeelding 1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Afbeelding 1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Afbeelding 1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Afbeelding 1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Afbeelding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Afbeelding 1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Afbeelding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3951288"/>
            <a:ext cx="268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Afbeelding 1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6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Afbeelding 18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38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Afbeelding 1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3278188"/>
            <a:ext cx="255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Afbeelding 1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3271838"/>
            <a:ext cx="295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Afbeelding 18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4259263"/>
            <a:ext cx="9334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Afbeelding 18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80725" y="6783388"/>
            <a:ext cx="14462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Afbeelding 18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Afbeelding 18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Afbeelding 18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5652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Afbeelding 19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5652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Afbeelding 19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Afbeelding 19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Afbeelding 19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849438"/>
            <a:ext cx="3000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Afbeelding 19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849438"/>
            <a:ext cx="30003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Afbeelding 19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Afbeelding 19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Afbeelding 19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21367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Afbeelding 19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Afbeelding 19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88" y="5842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Afbeelding 20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584200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Afbeelding 20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Afbeelding 20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88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Afbeelding 20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3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Afbeelding 20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87312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Afbeelding 20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87312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Afbeelding 20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5" y="11557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Afbeelding 20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11588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Afbeelding 20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11588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Afbeelding 1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75" y="2549525"/>
            <a:ext cx="4365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Afbeelding 77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2549525"/>
            <a:ext cx="4365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5"/>
          <p:cNvSpPr txBox="1">
            <a:spLocks noChangeArrowheads="1"/>
          </p:cNvSpPr>
          <p:nvPr/>
        </p:nvSpPr>
        <p:spPr bwMode="auto">
          <a:xfrm>
            <a:off x="2260600" y="2716213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4099" name="Tekstvak 6"/>
          <p:cNvSpPr txBox="1">
            <a:spLocks noChangeArrowheads="1"/>
          </p:cNvSpPr>
          <p:nvPr/>
        </p:nvSpPr>
        <p:spPr bwMode="auto">
          <a:xfrm>
            <a:off x="2260600" y="4224338"/>
            <a:ext cx="297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4100" name="Tekstvak 7"/>
          <p:cNvSpPr txBox="1">
            <a:spLocks noChangeArrowheads="1"/>
          </p:cNvSpPr>
          <p:nvPr/>
        </p:nvSpPr>
        <p:spPr bwMode="auto">
          <a:xfrm>
            <a:off x="2260600" y="5670550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pic>
        <p:nvPicPr>
          <p:cNvPr id="410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Afbeelding 1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541963"/>
            <a:ext cx="13906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Afbeelding 1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019800"/>
            <a:ext cx="1390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Afbeelding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854700"/>
            <a:ext cx="13906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Afbeelding 1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164263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Afbeelding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440488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Afbeelding 1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4876800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Afbeelding 1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8" y="4375150"/>
            <a:ext cx="105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Afbeelding 1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8" y="488950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Afbeelding 1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3562350"/>
            <a:ext cx="2349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Afbeelding 1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Afbeelding 1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88" y="3590925"/>
            <a:ext cx="3556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Afbeelding 1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Afbeelding 1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Afbeelding 1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Afbeelding 1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Afbeelding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Afbeelding 1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Afbeelding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3951288"/>
            <a:ext cx="268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Afbeelding 1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6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Afbeelding 18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38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Afbeelding 1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3278188"/>
            <a:ext cx="255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Afbeelding 1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3271838"/>
            <a:ext cx="295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Afbeelding 18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4259263"/>
            <a:ext cx="9334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Afbeelding 18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80725" y="6783388"/>
            <a:ext cx="14462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Afbeelding 18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Afbeelding 18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Afbeelding 18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5652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Afbeelding 19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5652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Afbeelding 19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Afbeelding 19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Afbeelding 19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849438"/>
            <a:ext cx="3000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Afbeelding 19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849438"/>
            <a:ext cx="30003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Afbeelding 19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4" name="Afbeelding 19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Afbeelding 19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21367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6" name="Afbeelding 19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" name="Afbeelding 19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88" y="5842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Afbeelding 20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584200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9" name="Afbeelding 20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" name="Afbeelding 20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88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1" name="Afbeelding 20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3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2" name="Afbeelding 20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87312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3" name="Afbeelding 20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87312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Afbeelding 20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5" y="11557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5" name="Afbeelding 20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11588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6" name="Afbeelding 20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11588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9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1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2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Afbeelding 12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75" y="2549525"/>
            <a:ext cx="4365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4" name="Afbeelding 129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2549525"/>
            <a:ext cx="4365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kstvak 5"/>
          <p:cNvSpPr txBox="1">
            <a:spLocks noChangeArrowheads="1"/>
          </p:cNvSpPr>
          <p:nvPr/>
        </p:nvSpPr>
        <p:spPr bwMode="auto">
          <a:xfrm>
            <a:off x="2260600" y="2716213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5123" name="Tekstvak 6"/>
          <p:cNvSpPr txBox="1">
            <a:spLocks noChangeArrowheads="1"/>
          </p:cNvSpPr>
          <p:nvPr/>
        </p:nvSpPr>
        <p:spPr bwMode="auto">
          <a:xfrm>
            <a:off x="2260600" y="4224338"/>
            <a:ext cx="297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5124" name="Tekstvak 7"/>
          <p:cNvSpPr txBox="1">
            <a:spLocks noChangeArrowheads="1"/>
          </p:cNvSpPr>
          <p:nvPr/>
        </p:nvSpPr>
        <p:spPr bwMode="auto">
          <a:xfrm>
            <a:off x="2260600" y="5670550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pic>
        <p:nvPicPr>
          <p:cNvPr id="512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Afbeelding 1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541963"/>
            <a:ext cx="13906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Afbeelding 1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019800"/>
            <a:ext cx="1390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Afbeelding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854700"/>
            <a:ext cx="13906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Afbeelding 1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164263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Afbeelding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440488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Afbeelding 1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4876800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Afbeelding 1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8" y="4375150"/>
            <a:ext cx="105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Afbeelding 1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8" y="488950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Afbeelding 1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3562350"/>
            <a:ext cx="2349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Afbeelding 1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Afbeelding 1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88" y="3590925"/>
            <a:ext cx="3556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Afbeelding 1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Afbeelding 1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Afbeelding 1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Afbeelding 1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Afbeelding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Afbeelding 1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Afbeelding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3951288"/>
            <a:ext cx="268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Afbeelding 1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6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Afbeelding 18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38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Afbeelding 1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3278188"/>
            <a:ext cx="255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Afbeelding 1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3271838"/>
            <a:ext cx="295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Afbeelding 18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4259263"/>
            <a:ext cx="9334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8" name="Afbeelding 18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80725" y="6783388"/>
            <a:ext cx="14462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Afbeelding 18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Afbeelding 18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Afbeelding 18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5652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Afbeelding 19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5652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Afbeelding 19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Afbeelding 19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Afbeelding 19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849438"/>
            <a:ext cx="3000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Afbeelding 19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849438"/>
            <a:ext cx="30003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7" name="Afbeelding 19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8" name="Afbeelding 19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9" name="Afbeelding 19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21367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0" name="Afbeelding 19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" name="Afbeelding 19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88" y="5842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2" name="Afbeelding 20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584200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3" name="Afbeelding 20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4" name="Afbeelding 20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88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Afbeelding 20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3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Afbeelding 20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87312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7" name="Afbeelding 20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87312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8" name="Afbeelding 20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5" y="11557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9" name="Afbeelding 20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11588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0" name="Afbeelding 20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11588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2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3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4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5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6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Afbeelding 12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75" y="2549525"/>
            <a:ext cx="4365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8" name="Afbeelding 129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2549525"/>
            <a:ext cx="4365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5"/>
          <p:cNvSpPr txBox="1">
            <a:spLocks noChangeArrowheads="1"/>
          </p:cNvSpPr>
          <p:nvPr/>
        </p:nvSpPr>
        <p:spPr bwMode="auto">
          <a:xfrm>
            <a:off x="2260600" y="2716213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6147" name="Tekstvak 6"/>
          <p:cNvSpPr txBox="1">
            <a:spLocks noChangeArrowheads="1"/>
          </p:cNvSpPr>
          <p:nvPr/>
        </p:nvSpPr>
        <p:spPr bwMode="auto">
          <a:xfrm>
            <a:off x="2260600" y="4224338"/>
            <a:ext cx="297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6148" name="Tekstvak 7"/>
          <p:cNvSpPr txBox="1">
            <a:spLocks noChangeArrowheads="1"/>
          </p:cNvSpPr>
          <p:nvPr/>
        </p:nvSpPr>
        <p:spPr bwMode="auto">
          <a:xfrm>
            <a:off x="2260600" y="5670550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pic>
        <p:nvPicPr>
          <p:cNvPr id="614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725488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9207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144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3128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51130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708150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90182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10026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01875"/>
            <a:ext cx="1524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00313"/>
            <a:ext cx="152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Afbeelding 1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541963"/>
            <a:ext cx="13906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Afbeelding 1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019800"/>
            <a:ext cx="1390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Afbeelding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5854700"/>
            <a:ext cx="13906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Afbeelding 1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164263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Afbeelding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950" y="6440488"/>
            <a:ext cx="1390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Afbeelding 1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4876800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Afbeelding 1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8" y="4375150"/>
            <a:ext cx="105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Afbeelding 1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8" y="488950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Afbeelding 1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3562350"/>
            <a:ext cx="2349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Afbeelding 1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Afbeelding 1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88" y="3590925"/>
            <a:ext cx="3556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Afbeelding 1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Afbeelding 1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Afbeelding 1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95433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Afbeelding 1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Afbeelding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Afbeelding 1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2706688"/>
            <a:ext cx="1936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Afbeelding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3951288"/>
            <a:ext cx="268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Afbeelding 1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63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Afbeelding 18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38" y="3951288"/>
            <a:ext cx="266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Afbeelding 1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3278188"/>
            <a:ext cx="255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Afbeelding 1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3271838"/>
            <a:ext cx="295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Afbeelding 18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88" y="4259263"/>
            <a:ext cx="9334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Afbeelding 18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80725" y="6783388"/>
            <a:ext cx="14462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Afbeelding 18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Afbeelding 18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5652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Afbeelding 18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5652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Afbeelding 19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5652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Afbeelding 19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Afbeelding 19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8510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Afbeelding 19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1849438"/>
            <a:ext cx="3000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Afbeelding 19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1849438"/>
            <a:ext cx="30003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Afbeelding 19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Afbeelding 19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213677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3" name="Afbeelding 19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21367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Afbeelding 19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Afbeelding 19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88" y="5842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Afbeelding 20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584200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Afbeelding 20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584200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Afbeelding 20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88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Afbeelding 20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3" y="873125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Afbeelding 20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87312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Afbeelding 20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87312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Afbeelding 20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5" y="1155700"/>
            <a:ext cx="301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Afbeelding 20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11588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Afbeelding 20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38" y="11588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317875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Afbeelding 17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3567113"/>
            <a:ext cx="2238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Afbeelding 12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75" y="2549525"/>
            <a:ext cx="4365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Afbeelding 129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38" y="2549525"/>
            <a:ext cx="4365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2260600" y="701675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7171" name="Tekstvak 2"/>
          <p:cNvSpPr txBox="1">
            <a:spLocks noChangeArrowheads="1"/>
          </p:cNvSpPr>
          <p:nvPr/>
        </p:nvSpPr>
        <p:spPr bwMode="auto">
          <a:xfrm>
            <a:off x="2260600" y="2346325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7172" name="Tekstvak 3"/>
          <p:cNvSpPr txBox="1">
            <a:spLocks noChangeArrowheads="1"/>
          </p:cNvSpPr>
          <p:nvPr/>
        </p:nvSpPr>
        <p:spPr bwMode="auto">
          <a:xfrm>
            <a:off x="2260600" y="4078288"/>
            <a:ext cx="297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7173" name="Tekstvak 4"/>
          <p:cNvSpPr txBox="1">
            <a:spLocks noChangeArrowheads="1"/>
          </p:cNvSpPr>
          <p:nvPr/>
        </p:nvSpPr>
        <p:spPr bwMode="auto">
          <a:xfrm>
            <a:off x="2260600" y="5595938"/>
            <a:ext cx="297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7174" name="Tekstvak 5"/>
          <p:cNvSpPr txBox="1">
            <a:spLocks noChangeArrowheads="1"/>
          </p:cNvSpPr>
          <p:nvPr/>
        </p:nvSpPr>
        <p:spPr bwMode="auto">
          <a:xfrm>
            <a:off x="7229475" y="701675"/>
            <a:ext cx="2976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7175" name="Tekstvak 6"/>
          <p:cNvSpPr txBox="1">
            <a:spLocks noChangeArrowheads="1"/>
          </p:cNvSpPr>
          <p:nvPr/>
        </p:nvSpPr>
        <p:spPr bwMode="auto">
          <a:xfrm>
            <a:off x="7229475" y="2346325"/>
            <a:ext cx="2976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 dirty="0"/>
              <a:t>Typ hier uw antwoord</a:t>
            </a:r>
          </a:p>
        </p:txBody>
      </p:sp>
      <p:sp>
        <p:nvSpPr>
          <p:cNvPr id="7176" name="Tekstvak 7"/>
          <p:cNvSpPr txBox="1">
            <a:spLocks noChangeArrowheads="1"/>
          </p:cNvSpPr>
          <p:nvPr/>
        </p:nvSpPr>
        <p:spPr bwMode="auto">
          <a:xfrm>
            <a:off x="7229475" y="4078288"/>
            <a:ext cx="29765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7177" name="Tekstvak 8"/>
          <p:cNvSpPr txBox="1">
            <a:spLocks noChangeArrowheads="1"/>
          </p:cNvSpPr>
          <p:nvPr/>
        </p:nvSpPr>
        <p:spPr bwMode="auto">
          <a:xfrm>
            <a:off x="7229475" y="5595938"/>
            <a:ext cx="29765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1"/>
          <p:cNvSpPr txBox="1">
            <a:spLocks noChangeArrowheads="1"/>
          </p:cNvSpPr>
          <p:nvPr/>
        </p:nvSpPr>
        <p:spPr bwMode="auto">
          <a:xfrm>
            <a:off x="2260600" y="714375"/>
            <a:ext cx="297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8195" name="Tekstvak 2"/>
          <p:cNvSpPr txBox="1">
            <a:spLocks noChangeArrowheads="1"/>
          </p:cNvSpPr>
          <p:nvPr/>
        </p:nvSpPr>
        <p:spPr bwMode="auto">
          <a:xfrm>
            <a:off x="2260600" y="2359025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8196" name="Tekstvak 3"/>
          <p:cNvSpPr txBox="1">
            <a:spLocks noChangeArrowheads="1"/>
          </p:cNvSpPr>
          <p:nvPr/>
        </p:nvSpPr>
        <p:spPr bwMode="auto">
          <a:xfrm>
            <a:off x="2260600" y="4114800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sp>
        <p:nvSpPr>
          <p:cNvPr id="8197" name="Tekstvak 4"/>
          <p:cNvSpPr txBox="1">
            <a:spLocks noChangeArrowheads="1"/>
          </p:cNvSpPr>
          <p:nvPr/>
        </p:nvSpPr>
        <p:spPr bwMode="auto">
          <a:xfrm>
            <a:off x="2260600" y="5553075"/>
            <a:ext cx="2978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900"/>
              <a:t>Typ hier uw antwoord</a:t>
            </a: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34336" r="24287" b="30443"/>
          <a:stretch/>
        </p:blipFill>
        <p:spPr>
          <a:xfrm>
            <a:off x="6372224" y="714375"/>
            <a:ext cx="3076575" cy="1611154"/>
          </a:xfrm>
          <a:prstGeom prst="rect">
            <a:avLst/>
          </a:prstGeom>
        </p:spPr>
      </p:pic>
      <p:sp>
        <p:nvSpPr>
          <p:cNvPr id="9" name="Afgeronde rechthoek 8"/>
          <p:cNvSpPr/>
          <p:nvPr/>
        </p:nvSpPr>
        <p:spPr>
          <a:xfrm>
            <a:off x="7124700" y="6600825"/>
            <a:ext cx="262890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5419725" y="5429250"/>
            <a:ext cx="5000625" cy="7334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5534025" y="5474642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Voor meer informatie of vragen over OldStars tennis kun je contact opnemen via oldstars@ouderenfonds.nl.</a:t>
            </a:r>
            <a:endParaRPr lang="nl-NL" sz="12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80" y="6568919"/>
            <a:ext cx="1671061" cy="6700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147</Words>
  <Application>Microsoft Office PowerPoint</Application>
  <PresentationFormat>Aangepast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Roger Peters</dc:creator>
  <cp:lastModifiedBy>Jorieke Linnenkamp</cp:lastModifiedBy>
  <cp:revision>68</cp:revision>
  <dcterms:created xsi:type="dcterms:W3CDTF">2017-11-03T10:38:20Z</dcterms:created>
  <dcterms:modified xsi:type="dcterms:W3CDTF">2023-07-26T13:31:09Z</dcterms:modified>
  <cp:contentStatus/>
</cp:coreProperties>
</file>